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  <p1510:client id="{CE5CB84D-748F-4AD0-80C0-4E81017B6A47}" v="123" dt="2022-11-10T19:29:48.889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li tang" userId="86b4e066c4af8aa8" providerId="Windows Live" clId="Web-{CE5CB84D-748F-4AD0-80C0-4E81017B6A47}"/>
    <pc:docChg chg="modSld">
      <pc:chgData name="li tang" userId="86b4e066c4af8aa8" providerId="Windows Live" clId="Web-{CE5CB84D-748F-4AD0-80C0-4E81017B6A47}" dt="2022-11-10T19:29:48.889" v="112" actId="20577"/>
      <pc:docMkLst>
        <pc:docMk/>
      </pc:docMkLst>
      <pc:sldChg chg="modSp">
        <pc:chgData name="li tang" userId="86b4e066c4af8aa8" providerId="Windows Live" clId="Web-{CE5CB84D-748F-4AD0-80C0-4E81017B6A47}" dt="2022-11-10T19:29:48.889" v="112" actId="20577"/>
        <pc:sldMkLst>
          <pc:docMk/>
          <pc:sldMk cId="1553432724" sldId="262"/>
        </pc:sldMkLst>
        <pc:spChg chg="mod">
          <ac:chgData name="li tang" userId="86b4e066c4af8aa8" providerId="Windows Live" clId="Web-{CE5CB84D-748F-4AD0-80C0-4E81017B6A47}" dt="2022-11-10T19:29:48.889" v="112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modSp">
        <pc:chgData name="li tang" userId="86b4e066c4af8aa8" providerId="Windows Live" clId="Web-{CE5CB84D-748F-4AD0-80C0-4E81017B6A47}" dt="2022-11-10T13:58:45.854" v="8" actId="20577"/>
        <pc:sldMkLst>
          <pc:docMk/>
          <pc:sldMk cId="1277611629" sldId="327"/>
        </pc:sldMkLst>
        <pc:spChg chg="mod">
          <ac:chgData name="li tang" userId="86b4e066c4af8aa8" providerId="Windows Live" clId="Web-{CE5CB84D-748F-4AD0-80C0-4E81017B6A47}" dt="2022-11-10T13:58:45.854" v="8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Li Tang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11/10/2022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Make a get request to SpaceX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Mean value of 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PayloadMass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to replace it's the missing value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215</cp:revision>
  <dcterms:created xsi:type="dcterms:W3CDTF">2021-04-29T18:58:34Z</dcterms:created>
  <dcterms:modified xsi:type="dcterms:W3CDTF">2022-11-10T19:29:49Z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